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25"/>
  </p:notesMasterIdLst>
  <p:sldIdLst>
    <p:sldId id="262" r:id="rId2"/>
    <p:sldId id="256" r:id="rId3"/>
    <p:sldId id="264" r:id="rId4"/>
    <p:sldId id="265" r:id="rId5"/>
    <p:sldId id="266" r:id="rId6"/>
    <p:sldId id="268" r:id="rId7"/>
    <p:sldId id="275" r:id="rId8"/>
    <p:sldId id="284" r:id="rId9"/>
    <p:sldId id="274" r:id="rId10"/>
    <p:sldId id="285" r:id="rId11"/>
    <p:sldId id="286" r:id="rId12"/>
    <p:sldId id="273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96" r:id="rId21"/>
    <p:sldId id="294" r:id="rId22"/>
    <p:sldId id="297" r:id="rId23"/>
    <p:sldId id="29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795295B-D91C-4E97-A44E-861008306DF7}">
          <p14:sldIdLst>
            <p14:sldId id="262"/>
            <p14:sldId id="256"/>
            <p14:sldId id="264"/>
            <p14:sldId id="265"/>
            <p14:sldId id="266"/>
            <p14:sldId id="268"/>
            <p14:sldId id="275"/>
            <p14:sldId id="284"/>
            <p14:sldId id="274"/>
            <p14:sldId id="285"/>
            <p14:sldId id="286"/>
            <p14:sldId id="273"/>
            <p14:sldId id="287"/>
            <p14:sldId id="288"/>
            <p14:sldId id="289"/>
            <p14:sldId id="290"/>
            <p14:sldId id="291"/>
            <p14:sldId id="292"/>
            <p14:sldId id="293"/>
            <p14:sldId id="296"/>
            <p14:sldId id="294"/>
            <p14:sldId id="297"/>
            <p14:sldId id="298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76C9"/>
    <a:srgbClr val="225280"/>
    <a:srgbClr val="327CBF"/>
    <a:srgbClr val="1C1919"/>
    <a:srgbClr val="4878AF"/>
    <a:srgbClr val="A5CDF1"/>
    <a:srgbClr val="4491C4"/>
    <a:srgbClr val="4472A7"/>
    <a:srgbClr val="25A7DB"/>
    <a:srgbClr val="18F8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06" autoAdjust="0"/>
    <p:restoredTop sz="94662" autoAdjust="0"/>
  </p:normalViewPr>
  <p:slideViewPr>
    <p:cSldViewPr snapToGrid="0">
      <p:cViewPr>
        <p:scale>
          <a:sx n="75" d="100"/>
          <a:sy n="75" d="100"/>
        </p:scale>
        <p:origin x="-450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FFE70-29FD-4034-9EB1-78EC73A1C973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349663-4E50-4F47-847C-C7CC7EF9B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490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349663-4E50-4F47-847C-C7CC7EF9B3A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692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49663-4E50-4F47-847C-C7CC7EF9B3AE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9951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49663-4E50-4F47-847C-C7CC7EF9B3AE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9647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49663-4E50-4F47-847C-C7CC7EF9B3AE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327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49663-4E50-4F47-847C-C7CC7EF9B3AE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8965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49663-4E50-4F47-847C-C7CC7EF9B3AE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8965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B24ED4-18B1-AAC2-BE7E-2E53245FD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97DFB50-836F-351C-9C49-E439D87BA1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7EFE3B0-E74D-A26B-9C95-6E8D86A37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A6307D-27A2-2B4C-9545-0B3A9C6FB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06DD00-5CD1-EC97-E98F-B97988076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4373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5048C2-967A-2221-51AA-9616C00B2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3CE5F42-06B7-7919-B56E-3E321A8681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400A13-B143-5EE6-B259-192C8DE49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BACEC36-BA19-5649-809A-178D313E7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DD93086-A65F-8EE0-2968-26DC97A21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747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E22AA9B9-F563-EA13-3E4B-1F06EDCA0B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BE294D9-DCD6-9C93-92BE-10D52472FD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06D30A6-ACFB-9D0E-2E4E-9A8972E54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38FD3CA-39AB-4612-12A8-4B4AFA76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637B44-7238-B7DB-0D57-AE321D2F2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484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786C00-36E2-1624-F84B-A2934C3F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ADDB05B-4FF6-3491-77CD-356D773E6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BDF99D4-87D9-0EA1-044F-58449500A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F50A665-EF55-3A6A-0D7C-9B10D772C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B5CB8F6-8453-B357-C6F3-54F73F3F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9081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A9325D-25F3-FCBB-FD2B-D51DC7040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051DE2C-B3AC-17DF-0445-506A72070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8D3F963-09BC-F015-EF76-80696CF65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CA33DD1-0ADA-4A30-2BC3-EACB36F9C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FA487F2-0824-9F63-42A4-4FB101A98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8864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FC4EDC-59B0-F136-799D-D541CE9F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88869D3-6807-D83A-E72A-A45191C753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033D066-BBDA-58C9-D385-15D5ADE4BF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C3D8F6C-AC53-0415-43B4-609F908DA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36969F8-8542-EA58-2543-91B934984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8EEE7A8-5782-4F57-B526-458DA34C9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0362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EB9A76-96D1-196F-C096-31AB205EB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3BD7D15-BE39-5DFD-12A1-2522779C1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E06C786-EA41-46E2-6512-0A12FC2A26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04F5452-D9DC-DCE7-090A-C7CEE94DA3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942DE563-49BE-6C75-242A-FBEAC030B5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E3BFC03-291A-BC8E-5E50-D9D1B95B3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E0615F2-3ED3-D302-91A8-426516ADF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EA92E571-AE72-F32A-2A10-39B8BDD0B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0497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B429B3-DAF4-2659-9F84-1F6050A92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50BF16B-2A73-C310-FB63-6A072DC4C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9C9FACA-9819-8E30-527F-DBA775FB3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378EA7F-CD6B-B8B9-5B43-C6D55E3C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3254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634CF07-AF7C-CBB5-8868-6B43997A8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1B1E09C-80A1-7301-8165-B99086E8D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C004D16-9445-716D-8118-528AFAFD4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0349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563DC6-2E24-FF47-2679-151A41484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8B5A351-AEDF-A99D-7DB0-BC115DE7D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2AA6DC1-2D1F-480E-665A-15780B6E9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F981D0F-0580-180A-F514-93A0B92E5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1295411-B40C-D5F3-E27D-171DAB36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03403E-E24D-7953-2057-F9435D9A1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052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23FC75-025D-0723-0BA5-E835E2186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C8C3282-CFA8-7A73-1597-B7455071C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1240094-6D58-07F5-56B2-F241CB484F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053A79F-9E7C-AD88-7F52-B813CD88E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0B5587F-BF81-2038-2159-D00F30BA1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C29EDA8-B02E-0F12-4B64-41A92E9F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9762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68C4011-0EE3-11D9-5603-47AA41DFC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70034A5-3751-B10A-BA99-109A3B5CB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2242F68-6AF8-44D9-9E00-653856907B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E75B6-630B-464E-8A47-7D2A9709DF82}" type="datetimeFigureOut">
              <a:rPr lang="en-IN" smtClean="0"/>
              <a:t>19-05-2024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99F03CC-4E9B-60BA-F3A9-B61BB48DB5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4C06CDC-E576-C019-3965-891D8BF2A2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5CFA5-3A3E-4BD4-81A1-57A0AAC71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3272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2A8FA8A-BDF0-E3EC-AF08-1F30527632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1" t="525" r="37067" b="525"/>
          <a:stretch>
            <a:fillRect/>
          </a:stretch>
        </p:blipFill>
        <p:spPr>
          <a:xfrm>
            <a:off x="360216" y="255266"/>
            <a:ext cx="6931123" cy="6303322"/>
          </a:xfrm>
          <a:custGeom>
            <a:avLst/>
            <a:gdLst>
              <a:gd name="connsiteX0" fmla="*/ 459020 w 7141633"/>
              <a:gd name="connsiteY0" fmla="*/ 1263462 h 6786031"/>
              <a:gd name="connsiteX1" fmla="*/ 459020 w 7141633"/>
              <a:gd name="connsiteY1" fmla="*/ 1263463 h 6786031"/>
              <a:gd name="connsiteX2" fmla="*/ 918040 w 7141633"/>
              <a:gd name="connsiteY2" fmla="*/ 1624302 h 6786031"/>
              <a:gd name="connsiteX3" fmla="*/ 918040 w 7141633"/>
              <a:gd name="connsiteY3" fmla="*/ 5161726 h 6786031"/>
              <a:gd name="connsiteX4" fmla="*/ 551528 w 7141633"/>
              <a:gd name="connsiteY4" fmla="*/ 5515235 h 6786031"/>
              <a:gd name="connsiteX5" fmla="*/ 459020 w 7141633"/>
              <a:gd name="connsiteY5" fmla="*/ 5522565 h 6786031"/>
              <a:gd name="connsiteX6" fmla="*/ 366513 w 7141633"/>
              <a:gd name="connsiteY6" fmla="*/ 5515235 h 6786031"/>
              <a:gd name="connsiteX7" fmla="*/ 0 w 7141633"/>
              <a:gd name="connsiteY7" fmla="*/ 5161726 h 6786031"/>
              <a:gd name="connsiteX8" fmla="*/ 0 w 7141633"/>
              <a:gd name="connsiteY8" fmla="*/ 1624301 h 6786031"/>
              <a:gd name="connsiteX9" fmla="*/ 459020 w 7141633"/>
              <a:gd name="connsiteY9" fmla="*/ 1263462 h 6786031"/>
              <a:gd name="connsiteX10" fmla="*/ 6682614 w 7141633"/>
              <a:gd name="connsiteY10" fmla="*/ 1263461 h 6786031"/>
              <a:gd name="connsiteX11" fmla="*/ 6775122 w 7141633"/>
              <a:gd name="connsiteY11" fmla="*/ 1270793 h 6786031"/>
              <a:gd name="connsiteX12" fmla="*/ 7141633 w 7141633"/>
              <a:gd name="connsiteY12" fmla="*/ 1624300 h 6786031"/>
              <a:gd name="connsiteX13" fmla="*/ 7141633 w 7141633"/>
              <a:gd name="connsiteY13" fmla="*/ 5161726 h 6786031"/>
              <a:gd name="connsiteX14" fmla="*/ 6682613 w 7141633"/>
              <a:gd name="connsiteY14" fmla="*/ 5522565 h 6786031"/>
              <a:gd name="connsiteX15" fmla="*/ 6682613 w 7141633"/>
              <a:gd name="connsiteY15" fmla="*/ 5522564 h 6786031"/>
              <a:gd name="connsiteX16" fmla="*/ 6223593 w 7141633"/>
              <a:gd name="connsiteY16" fmla="*/ 5161725 h 6786031"/>
              <a:gd name="connsiteX17" fmla="*/ 6223594 w 7141633"/>
              <a:gd name="connsiteY17" fmla="*/ 1624300 h 6786031"/>
              <a:gd name="connsiteX18" fmla="*/ 6590105 w 7141633"/>
              <a:gd name="connsiteY18" fmla="*/ 1270793 h 6786031"/>
              <a:gd name="connsiteX19" fmla="*/ 5645348 w 7141633"/>
              <a:gd name="connsiteY19" fmla="*/ 772070 h 6786031"/>
              <a:gd name="connsiteX20" fmla="*/ 5737856 w 7141633"/>
              <a:gd name="connsiteY20" fmla="*/ 779400 h 6786031"/>
              <a:gd name="connsiteX21" fmla="*/ 6104367 w 7141633"/>
              <a:gd name="connsiteY21" fmla="*/ 1132909 h 6786031"/>
              <a:gd name="connsiteX22" fmla="*/ 6104367 w 7141633"/>
              <a:gd name="connsiteY22" fmla="*/ 5658587 h 6786031"/>
              <a:gd name="connsiteX23" fmla="*/ 5645347 w 7141633"/>
              <a:gd name="connsiteY23" fmla="*/ 6019426 h 6786031"/>
              <a:gd name="connsiteX24" fmla="*/ 5645347 w 7141633"/>
              <a:gd name="connsiteY24" fmla="*/ 6019425 h 6786031"/>
              <a:gd name="connsiteX25" fmla="*/ 5186327 w 7141633"/>
              <a:gd name="connsiteY25" fmla="*/ 5658586 h 6786031"/>
              <a:gd name="connsiteX26" fmla="*/ 5186328 w 7141633"/>
              <a:gd name="connsiteY26" fmla="*/ 1132909 h 6786031"/>
              <a:gd name="connsiteX27" fmla="*/ 5552840 w 7141633"/>
              <a:gd name="connsiteY27" fmla="*/ 779400 h 6786031"/>
              <a:gd name="connsiteX28" fmla="*/ 1496287 w 7141633"/>
              <a:gd name="connsiteY28" fmla="*/ 766601 h 6786031"/>
              <a:gd name="connsiteX29" fmla="*/ 1496287 w 7141633"/>
              <a:gd name="connsiteY29" fmla="*/ 766602 h 6786031"/>
              <a:gd name="connsiteX30" fmla="*/ 1955306 w 7141633"/>
              <a:gd name="connsiteY30" fmla="*/ 1127441 h 6786031"/>
              <a:gd name="connsiteX31" fmla="*/ 1955306 w 7141633"/>
              <a:gd name="connsiteY31" fmla="*/ 5653118 h 6786031"/>
              <a:gd name="connsiteX32" fmla="*/ 1588794 w 7141633"/>
              <a:gd name="connsiteY32" fmla="*/ 6006626 h 6786031"/>
              <a:gd name="connsiteX33" fmla="*/ 1496286 w 7141633"/>
              <a:gd name="connsiteY33" fmla="*/ 6013957 h 6786031"/>
              <a:gd name="connsiteX34" fmla="*/ 1403779 w 7141633"/>
              <a:gd name="connsiteY34" fmla="*/ 6006626 h 6786031"/>
              <a:gd name="connsiteX35" fmla="*/ 1037266 w 7141633"/>
              <a:gd name="connsiteY35" fmla="*/ 5653118 h 6786031"/>
              <a:gd name="connsiteX36" fmla="*/ 1037266 w 7141633"/>
              <a:gd name="connsiteY36" fmla="*/ 1127440 h 6786031"/>
              <a:gd name="connsiteX37" fmla="*/ 1496287 w 7141633"/>
              <a:gd name="connsiteY37" fmla="*/ 766601 h 6786031"/>
              <a:gd name="connsiteX38" fmla="*/ 4608083 w 7141633"/>
              <a:gd name="connsiteY38" fmla="*/ 296527 h 6786031"/>
              <a:gd name="connsiteX39" fmla="*/ 4700590 w 7141633"/>
              <a:gd name="connsiteY39" fmla="*/ 303858 h 6786031"/>
              <a:gd name="connsiteX40" fmla="*/ 5067102 w 7141633"/>
              <a:gd name="connsiteY40" fmla="*/ 657366 h 6786031"/>
              <a:gd name="connsiteX41" fmla="*/ 5067102 w 7141633"/>
              <a:gd name="connsiteY41" fmla="*/ 6128662 h 6786031"/>
              <a:gd name="connsiteX42" fmla="*/ 4608082 w 7141633"/>
              <a:gd name="connsiteY42" fmla="*/ 6489501 h 6786031"/>
              <a:gd name="connsiteX43" fmla="*/ 4608082 w 7141633"/>
              <a:gd name="connsiteY43" fmla="*/ 6489500 h 6786031"/>
              <a:gd name="connsiteX44" fmla="*/ 4149061 w 7141633"/>
              <a:gd name="connsiteY44" fmla="*/ 6128661 h 6786031"/>
              <a:gd name="connsiteX45" fmla="*/ 4149063 w 7141633"/>
              <a:gd name="connsiteY45" fmla="*/ 657366 h 6786031"/>
              <a:gd name="connsiteX46" fmla="*/ 4515574 w 7141633"/>
              <a:gd name="connsiteY46" fmla="*/ 303858 h 6786031"/>
              <a:gd name="connsiteX47" fmla="*/ 2533553 w 7141633"/>
              <a:gd name="connsiteY47" fmla="*/ 296526 h 6786031"/>
              <a:gd name="connsiteX48" fmla="*/ 2533553 w 7141633"/>
              <a:gd name="connsiteY48" fmla="*/ 296527 h 6786031"/>
              <a:gd name="connsiteX49" fmla="*/ 2992572 w 7141633"/>
              <a:gd name="connsiteY49" fmla="*/ 657366 h 6786031"/>
              <a:gd name="connsiteX50" fmla="*/ 2992572 w 7141633"/>
              <a:gd name="connsiteY50" fmla="*/ 6128661 h 6786031"/>
              <a:gd name="connsiteX51" fmla="*/ 2626060 w 7141633"/>
              <a:gd name="connsiteY51" fmla="*/ 6482169 h 6786031"/>
              <a:gd name="connsiteX52" fmla="*/ 2533552 w 7141633"/>
              <a:gd name="connsiteY52" fmla="*/ 6489500 h 6786031"/>
              <a:gd name="connsiteX53" fmla="*/ 2441044 w 7141633"/>
              <a:gd name="connsiteY53" fmla="*/ 6482169 h 6786031"/>
              <a:gd name="connsiteX54" fmla="*/ 2074532 w 7141633"/>
              <a:gd name="connsiteY54" fmla="*/ 6128661 h 6786031"/>
              <a:gd name="connsiteX55" fmla="*/ 2074532 w 7141633"/>
              <a:gd name="connsiteY55" fmla="*/ 657365 h 6786031"/>
              <a:gd name="connsiteX56" fmla="*/ 2533553 w 7141633"/>
              <a:gd name="connsiteY56" fmla="*/ 296526 h 6786031"/>
              <a:gd name="connsiteX57" fmla="*/ 3570817 w 7141633"/>
              <a:gd name="connsiteY57" fmla="*/ 0 h 6786031"/>
              <a:gd name="connsiteX58" fmla="*/ 3570817 w 7141633"/>
              <a:gd name="connsiteY58" fmla="*/ 1 h 6786031"/>
              <a:gd name="connsiteX59" fmla="*/ 4029837 w 7141633"/>
              <a:gd name="connsiteY59" fmla="*/ 360840 h 6786031"/>
              <a:gd name="connsiteX60" fmla="*/ 4029836 w 7141633"/>
              <a:gd name="connsiteY60" fmla="*/ 6425191 h 6786031"/>
              <a:gd name="connsiteX61" fmla="*/ 3663324 w 7141633"/>
              <a:gd name="connsiteY61" fmla="*/ 6778700 h 6786031"/>
              <a:gd name="connsiteX62" fmla="*/ 3570817 w 7141633"/>
              <a:gd name="connsiteY62" fmla="*/ 6786031 h 6786031"/>
              <a:gd name="connsiteX63" fmla="*/ 3478308 w 7141633"/>
              <a:gd name="connsiteY63" fmla="*/ 6778700 h 6786031"/>
              <a:gd name="connsiteX64" fmla="*/ 3111798 w 7141633"/>
              <a:gd name="connsiteY64" fmla="*/ 6425191 h 6786031"/>
              <a:gd name="connsiteX65" fmla="*/ 3111798 w 7141633"/>
              <a:gd name="connsiteY65" fmla="*/ 360839 h 6786031"/>
              <a:gd name="connsiteX66" fmla="*/ 3570817 w 7141633"/>
              <a:gd name="connsiteY66" fmla="*/ 0 h 67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7141633" h="6786031">
                <a:moveTo>
                  <a:pt x="459020" y="1263462"/>
                </a:moveTo>
                <a:lnTo>
                  <a:pt x="459020" y="1263463"/>
                </a:lnTo>
                <a:cubicBezTo>
                  <a:pt x="712530" y="1263463"/>
                  <a:pt x="918040" y="1425016"/>
                  <a:pt x="918040" y="1624302"/>
                </a:cubicBezTo>
                <a:lnTo>
                  <a:pt x="918040" y="5161726"/>
                </a:lnTo>
                <a:cubicBezTo>
                  <a:pt x="918040" y="5336102"/>
                  <a:pt x="760696" y="5481588"/>
                  <a:pt x="551528" y="5515235"/>
                </a:cubicBezTo>
                <a:lnTo>
                  <a:pt x="459020" y="5522565"/>
                </a:lnTo>
                <a:lnTo>
                  <a:pt x="366513" y="5515235"/>
                </a:lnTo>
                <a:cubicBezTo>
                  <a:pt x="157345" y="5481588"/>
                  <a:pt x="0" y="5336102"/>
                  <a:pt x="0" y="5161726"/>
                </a:cubicBezTo>
                <a:lnTo>
                  <a:pt x="0" y="1624301"/>
                </a:lnTo>
                <a:cubicBezTo>
                  <a:pt x="0" y="1425015"/>
                  <a:pt x="205511" y="1263462"/>
                  <a:pt x="459020" y="1263462"/>
                </a:cubicBezTo>
                <a:close/>
                <a:moveTo>
                  <a:pt x="6682614" y="1263461"/>
                </a:moveTo>
                <a:lnTo>
                  <a:pt x="6775122" y="1270793"/>
                </a:lnTo>
                <a:cubicBezTo>
                  <a:pt x="6984290" y="1304439"/>
                  <a:pt x="7141633" y="1449925"/>
                  <a:pt x="7141633" y="1624300"/>
                </a:cubicBezTo>
                <a:lnTo>
                  <a:pt x="7141633" y="5161726"/>
                </a:lnTo>
                <a:cubicBezTo>
                  <a:pt x="7141633" y="5361012"/>
                  <a:pt x="6936123" y="5522565"/>
                  <a:pt x="6682613" y="5522565"/>
                </a:cubicBezTo>
                <a:lnTo>
                  <a:pt x="6682613" y="5522564"/>
                </a:lnTo>
                <a:cubicBezTo>
                  <a:pt x="6429103" y="5522564"/>
                  <a:pt x="6223593" y="5361011"/>
                  <a:pt x="6223593" y="5161725"/>
                </a:cubicBezTo>
                <a:lnTo>
                  <a:pt x="6223594" y="1624300"/>
                </a:lnTo>
                <a:cubicBezTo>
                  <a:pt x="6223594" y="1449925"/>
                  <a:pt x="6380938" y="1304439"/>
                  <a:pt x="6590105" y="1270793"/>
                </a:cubicBezTo>
                <a:close/>
                <a:moveTo>
                  <a:pt x="5645348" y="772070"/>
                </a:moveTo>
                <a:lnTo>
                  <a:pt x="5737856" y="779400"/>
                </a:lnTo>
                <a:cubicBezTo>
                  <a:pt x="5947024" y="813048"/>
                  <a:pt x="6104367" y="958533"/>
                  <a:pt x="6104367" y="1132909"/>
                </a:cubicBezTo>
                <a:lnTo>
                  <a:pt x="6104367" y="5658587"/>
                </a:lnTo>
                <a:cubicBezTo>
                  <a:pt x="6104367" y="5857873"/>
                  <a:pt x="5898857" y="6019426"/>
                  <a:pt x="5645347" y="6019426"/>
                </a:cubicBezTo>
                <a:lnTo>
                  <a:pt x="5645347" y="6019425"/>
                </a:lnTo>
                <a:cubicBezTo>
                  <a:pt x="5391838" y="6019425"/>
                  <a:pt x="5186327" y="5857872"/>
                  <a:pt x="5186327" y="5658586"/>
                </a:cubicBezTo>
                <a:lnTo>
                  <a:pt x="5186328" y="1132909"/>
                </a:lnTo>
                <a:cubicBezTo>
                  <a:pt x="5186328" y="958533"/>
                  <a:pt x="5343673" y="813048"/>
                  <a:pt x="5552840" y="779400"/>
                </a:cubicBezTo>
                <a:close/>
                <a:moveTo>
                  <a:pt x="1496287" y="766601"/>
                </a:moveTo>
                <a:lnTo>
                  <a:pt x="1496287" y="766602"/>
                </a:lnTo>
                <a:cubicBezTo>
                  <a:pt x="1749796" y="766602"/>
                  <a:pt x="1955306" y="928155"/>
                  <a:pt x="1955306" y="1127441"/>
                </a:cubicBezTo>
                <a:lnTo>
                  <a:pt x="1955306" y="5653118"/>
                </a:lnTo>
                <a:cubicBezTo>
                  <a:pt x="1955306" y="5827493"/>
                  <a:pt x="1797962" y="5972979"/>
                  <a:pt x="1588794" y="6006626"/>
                </a:cubicBezTo>
                <a:lnTo>
                  <a:pt x="1496286" y="6013957"/>
                </a:lnTo>
                <a:lnTo>
                  <a:pt x="1403779" y="6006626"/>
                </a:lnTo>
                <a:cubicBezTo>
                  <a:pt x="1194611" y="5972979"/>
                  <a:pt x="1037266" y="5827493"/>
                  <a:pt x="1037266" y="5653118"/>
                </a:cubicBezTo>
                <a:lnTo>
                  <a:pt x="1037266" y="1127440"/>
                </a:lnTo>
                <a:cubicBezTo>
                  <a:pt x="1037266" y="928154"/>
                  <a:pt x="1242776" y="766601"/>
                  <a:pt x="1496287" y="766601"/>
                </a:cubicBezTo>
                <a:close/>
                <a:moveTo>
                  <a:pt x="4608083" y="296527"/>
                </a:moveTo>
                <a:lnTo>
                  <a:pt x="4700590" y="303858"/>
                </a:lnTo>
                <a:cubicBezTo>
                  <a:pt x="4909758" y="337505"/>
                  <a:pt x="5067102" y="482990"/>
                  <a:pt x="5067102" y="657366"/>
                </a:cubicBezTo>
                <a:lnTo>
                  <a:pt x="5067102" y="6128662"/>
                </a:lnTo>
                <a:cubicBezTo>
                  <a:pt x="5067102" y="6327948"/>
                  <a:pt x="4861591" y="6489501"/>
                  <a:pt x="4608082" y="6489501"/>
                </a:cubicBezTo>
                <a:lnTo>
                  <a:pt x="4608082" y="6489500"/>
                </a:lnTo>
                <a:cubicBezTo>
                  <a:pt x="4354572" y="6489500"/>
                  <a:pt x="4149061" y="6327947"/>
                  <a:pt x="4149061" y="6128661"/>
                </a:cubicBezTo>
                <a:lnTo>
                  <a:pt x="4149063" y="657366"/>
                </a:lnTo>
                <a:cubicBezTo>
                  <a:pt x="4149063" y="482990"/>
                  <a:pt x="4306407" y="337505"/>
                  <a:pt x="4515574" y="303858"/>
                </a:cubicBezTo>
                <a:close/>
                <a:moveTo>
                  <a:pt x="2533553" y="296526"/>
                </a:moveTo>
                <a:lnTo>
                  <a:pt x="2533553" y="296527"/>
                </a:lnTo>
                <a:cubicBezTo>
                  <a:pt x="2787062" y="296527"/>
                  <a:pt x="2992572" y="458080"/>
                  <a:pt x="2992572" y="657366"/>
                </a:cubicBezTo>
                <a:lnTo>
                  <a:pt x="2992572" y="6128661"/>
                </a:lnTo>
                <a:cubicBezTo>
                  <a:pt x="2992572" y="6303036"/>
                  <a:pt x="2835228" y="6448522"/>
                  <a:pt x="2626060" y="6482169"/>
                </a:cubicBezTo>
                <a:lnTo>
                  <a:pt x="2533552" y="6489500"/>
                </a:lnTo>
                <a:lnTo>
                  <a:pt x="2441044" y="6482169"/>
                </a:lnTo>
                <a:cubicBezTo>
                  <a:pt x="2231876" y="6448522"/>
                  <a:pt x="2074532" y="6303036"/>
                  <a:pt x="2074532" y="6128661"/>
                </a:cubicBezTo>
                <a:lnTo>
                  <a:pt x="2074532" y="657365"/>
                </a:lnTo>
                <a:cubicBezTo>
                  <a:pt x="2074532" y="458079"/>
                  <a:pt x="2280042" y="296526"/>
                  <a:pt x="2533553" y="296526"/>
                </a:cubicBezTo>
                <a:close/>
                <a:moveTo>
                  <a:pt x="3570817" y="0"/>
                </a:moveTo>
                <a:lnTo>
                  <a:pt x="3570817" y="1"/>
                </a:lnTo>
                <a:cubicBezTo>
                  <a:pt x="3824327" y="1"/>
                  <a:pt x="4029837" y="161554"/>
                  <a:pt x="4029837" y="360840"/>
                </a:cubicBezTo>
                <a:lnTo>
                  <a:pt x="4029836" y="6425191"/>
                </a:lnTo>
                <a:cubicBezTo>
                  <a:pt x="4029836" y="6599567"/>
                  <a:pt x="3872492" y="6745053"/>
                  <a:pt x="3663324" y="6778700"/>
                </a:cubicBezTo>
                <a:lnTo>
                  <a:pt x="3570817" y="6786031"/>
                </a:lnTo>
                <a:lnTo>
                  <a:pt x="3478308" y="6778700"/>
                </a:lnTo>
                <a:cubicBezTo>
                  <a:pt x="3269141" y="6745053"/>
                  <a:pt x="3111798" y="6599567"/>
                  <a:pt x="3111798" y="6425191"/>
                </a:cubicBezTo>
                <a:lnTo>
                  <a:pt x="3111798" y="360839"/>
                </a:lnTo>
                <a:cubicBezTo>
                  <a:pt x="3111798" y="161553"/>
                  <a:pt x="3317308" y="0"/>
                  <a:pt x="3570817" y="0"/>
                </a:cubicBezTo>
                <a:close/>
              </a:path>
            </a:pathLst>
          </a:cu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3" name="Rectangle 2"/>
          <p:cNvSpPr/>
          <p:nvPr/>
        </p:nvSpPr>
        <p:spPr>
          <a:xfrm>
            <a:off x="7426036" y="2114264"/>
            <a:ext cx="476596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5400" b="1" dirty="0">
                <a:solidFill>
                  <a:schemeClr val="bg1"/>
                </a:solidFill>
                <a:latin typeface="High Tower Text" pitchFamily="18" charset="0"/>
                <a:cs typeface="Aharoni" panose="02010803020104030203" pitchFamily="2" charset="-79"/>
              </a:rPr>
              <a:t>Web </a:t>
            </a:r>
            <a:endParaRPr lang="en-IN" sz="5400" b="1" dirty="0" smtClean="0">
              <a:solidFill>
                <a:schemeClr val="bg1"/>
              </a:solidFill>
              <a:latin typeface="High Tower Text" pitchFamily="18" charset="0"/>
              <a:cs typeface="Aharoni" panose="02010803020104030203" pitchFamily="2" charset="-79"/>
            </a:endParaRPr>
          </a:p>
          <a:p>
            <a:pPr algn="ctr"/>
            <a:r>
              <a:rPr lang="en-IN" sz="5400" b="1" dirty="0" smtClean="0">
                <a:solidFill>
                  <a:schemeClr val="bg1"/>
                </a:solidFill>
                <a:latin typeface="High Tower Text" pitchFamily="18" charset="0"/>
                <a:cs typeface="Aharoni" panose="02010803020104030203" pitchFamily="2" charset="-79"/>
              </a:rPr>
              <a:t>Development</a:t>
            </a:r>
            <a:endParaRPr lang="en-IN" sz="5400" b="1" dirty="0">
              <a:solidFill>
                <a:schemeClr val="bg1"/>
              </a:solidFill>
              <a:latin typeface="High Tower Text" pitchFamily="18" charset="0"/>
              <a:cs typeface="Aharoni" panose="02010803020104030203" pitchFamily="2" charset="-79"/>
            </a:endParaRPr>
          </a:p>
          <a:p>
            <a:pPr algn="ctr"/>
            <a:r>
              <a:rPr lang="en-IN" sz="5400" b="1" dirty="0" smtClean="0">
                <a:solidFill>
                  <a:schemeClr val="bg1"/>
                </a:solidFill>
                <a:latin typeface="High Tower Text" pitchFamily="18" charset="0"/>
                <a:cs typeface="Aharoni" panose="02010803020104030203" pitchFamily="2" charset="-79"/>
              </a:rPr>
              <a:t>Project Report</a:t>
            </a:r>
            <a:endParaRPr lang="en-IN" sz="5400" b="1" dirty="0">
              <a:solidFill>
                <a:schemeClr val="bg1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09709" y="4886281"/>
            <a:ext cx="365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High Tower Text" pitchFamily="18" charset="0"/>
              </a:rPr>
              <a:t>By : Shruti Ghogare</a:t>
            </a:r>
            <a:endParaRPr lang="en-US" sz="2000" dirty="0">
              <a:solidFill>
                <a:schemeClr val="bg1"/>
              </a:solidFill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92437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8EB3296-57C1-DF54-7D3D-B10AD46DEB18}"/>
              </a:ext>
            </a:extLst>
          </p:cNvPr>
          <p:cNvSpPr txBox="1"/>
          <p:nvPr/>
        </p:nvSpPr>
        <p:spPr>
          <a:xfrm>
            <a:off x="8999553" y="2295137"/>
            <a:ext cx="82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  <a:endParaRPr lang="en-IN" sz="48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511214" y="65318"/>
            <a:ext cx="9262484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Requirements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7673" y="1538883"/>
            <a:ext cx="98474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>
                <a:solidFill>
                  <a:schemeClr val="bg1"/>
                </a:solidFill>
                <a:cs typeface="Aharoni"/>
              </a:rPr>
              <a:t>The software requirements are :-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i="1" dirty="0" smtClean="0">
                <a:solidFill>
                  <a:schemeClr val="bg1"/>
                </a:solidFill>
              </a:rPr>
              <a:t>Frontend 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html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css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bootstrap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i="1" dirty="0" smtClean="0">
                <a:solidFill>
                  <a:schemeClr val="bg1"/>
                </a:solidFill>
              </a:rPr>
              <a:t>Backend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php 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Mysql</a:t>
            </a:r>
            <a:endParaRPr lang="en-US" sz="2800" i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i="1" dirty="0" smtClean="0">
                <a:solidFill>
                  <a:schemeClr val="bg1"/>
                </a:solidFill>
              </a:rPr>
              <a:t>Php tools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i="1" dirty="0">
                <a:solidFill>
                  <a:schemeClr val="bg1"/>
                </a:solidFill>
              </a:rPr>
              <a:t>x</a:t>
            </a:r>
            <a:r>
              <a:rPr lang="en-US" sz="2800" i="1" dirty="0" smtClean="0">
                <a:solidFill>
                  <a:schemeClr val="bg1"/>
                </a:solidFill>
              </a:rPr>
              <a:t>ampp-windows</a:t>
            </a:r>
          </a:p>
        </p:txBody>
      </p:sp>
    </p:spTree>
    <p:extLst>
      <p:ext uri="{BB962C8B-B14F-4D97-AF65-F5344CB8AC3E}">
        <p14:creationId xmlns:p14="http://schemas.microsoft.com/office/powerpoint/2010/main" val="285033911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8EB3296-57C1-DF54-7D3D-B10AD46DEB18}"/>
              </a:ext>
            </a:extLst>
          </p:cNvPr>
          <p:cNvSpPr txBox="1"/>
          <p:nvPr/>
        </p:nvSpPr>
        <p:spPr>
          <a:xfrm>
            <a:off x="8999553" y="2295137"/>
            <a:ext cx="82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  <a:endParaRPr lang="en-IN" sz="48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511214" y="65318"/>
            <a:ext cx="9262484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System Modules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7673" y="1538883"/>
            <a:ext cx="98474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>
                <a:solidFill>
                  <a:schemeClr val="bg1"/>
                </a:solidFill>
                <a:cs typeface="Aharoni"/>
              </a:rPr>
              <a:t>The system modules include :-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i="1" dirty="0" smtClean="0">
                <a:solidFill>
                  <a:schemeClr val="bg1"/>
                </a:solidFill>
              </a:rPr>
              <a:t>ADMIN 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Login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Post </a:t>
            </a:r>
            <a:r>
              <a:rPr lang="en-US" sz="2800" dirty="0">
                <a:solidFill>
                  <a:schemeClr val="bg1"/>
                </a:solidFill>
              </a:rPr>
              <a:t>Soil </a:t>
            </a:r>
            <a:r>
              <a:rPr lang="en-US" sz="2800" dirty="0" smtClean="0">
                <a:solidFill>
                  <a:schemeClr val="bg1"/>
                </a:solidFill>
              </a:rPr>
              <a:t>Details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Post </a:t>
            </a:r>
            <a:r>
              <a:rPr lang="en-US" sz="2800" dirty="0">
                <a:solidFill>
                  <a:schemeClr val="bg1"/>
                </a:solidFill>
              </a:rPr>
              <a:t>Distributor Details</a:t>
            </a: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i="1" dirty="0" smtClean="0">
                <a:solidFill>
                  <a:schemeClr val="bg1"/>
                </a:solidFill>
              </a:rPr>
              <a:t>USER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Register 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Login</a:t>
            </a:r>
            <a:endParaRPr lang="en-US" sz="2800" dirty="0">
              <a:solidFill>
                <a:schemeClr val="bg1"/>
              </a:solidFill>
            </a:endParaRP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View </a:t>
            </a:r>
            <a:r>
              <a:rPr lang="en-US" sz="2800" dirty="0" smtClean="0">
                <a:solidFill>
                  <a:schemeClr val="bg1"/>
                </a:solidFill>
              </a:rPr>
              <a:t>Soil </a:t>
            </a:r>
            <a:r>
              <a:rPr lang="en-US" sz="2800" dirty="0">
                <a:solidFill>
                  <a:schemeClr val="bg1"/>
                </a:solidFill>
              </a:rPr>
              <a:t>Details 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View </a:t>
            </a:r>
            <a:r>
              <a:rPr lang="en-US" sz="2800" dirty="0">
                <a:solidFill>
                  <a:schemeClr val="bg1"/>
                </a:solidFill>
              </a:rPr>
              <a:t>Distributor Details</a:t>
            </a:r>
            <a:endParaRPr lang="en-US" sz="2800" b="1" i="1" dirty="0" smtClean="0">
              <a:solidFill>
                <a:schemeClr val="bg1"/>
              </a:solidFill>
              <a:cs typeface="Aharoni"/>
            </a:endParaRPr>
          </a:p>
        </p:txBody>
      </p:sp>
    </p:spTree>
    <p:extLst>
      <p:ext uri="{BB962C8B-B14F-4D97-AF65-F5344CB8AC3E}">
        <p14:creationId xmlns:p14="http://schemas.microsoft.com/office/powerpoint/2010/main" val="37119645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90500" y="170714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Methodology &amp; Working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1501" y="1651000"/>
            <a:ext cx="972819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Execute the ‘</a:t>
            </a:r>
            <a:r>
              <a:rPr lang="en-US" sz="2800" b="1" i="1" dirty="0" smtClean="0">
                <a:solidFill>
                  <a:schemeClr val="bg1"/>
                </a:solidFill>
              </a:rPr>
              <a:t>1.php’</a:t>
            </a:r>
            <a:r>
              <a:rPr lang="en-US" sz="2800" dirty="0" smtClean="0">
                <a:solidFill>
                  <a:schemeClr val="bg1"/>
                </a:solidFill>
              </a:rPr>
              <a:t> file present in the index of soil.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This leads to the home page of soil farming agent. Click the ‘</a:t>
            </a:r>
            <a:r>
              <a:rPr lang="en-US" sz="2800" b="1" i="1" dirty="0" smtClean="0">
                <a:solidFill>
                  <a:schemeClr val="bg1"/>
                </a:solidFill>
              </a:rPr>
              <a:t>know us’ </a:t>
            </a:r>
            <a:r>
              <a:rPr lang="en-US" sz="2800" dirty="0" smtClean="0">
                <a:solidFill>
                  <a:schemeClr val="bg1"/>
                </a:solidFill>
              </a:rPr>
              <a:t>button o know about the website. The navigation bar contains the</a:t>
            </a:r>
            <a:r>
              <a:rPr lang="en-US" sz="2800" i="1" dirty="0" smtClean="0">
                <a:solidFill>
                  <a:schemeClr val="bg1"/>
                </a:solidFill>
              </a:rPr>
              <a:t> ‘</a:t>
            </a:r>
            <a:r>
              <a:rPr lang="en-US" sz="2800" b="1" i="1" dirty="0" smtClean="0">
                <a:solidFill>
                  <a:schemeClr val="bg1"/>
                </a:solidFill>
              </a:rPr>
              <a:t>login’</a:t>
            </a:r>
            <a:r>
              <a:rPr lang="en-US" sz="2800" i="1" dirty="0" smtClean="0">
                <a:solidFill>
                  <a:schemeClr val="bg1"/>
                </a:solidFill>
              </a:rPr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button , which allows user and admin login.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If user or admin does not have account,</a:t>
            </a:r>
            <a:r>
              <a:rPr lang="en-US" sz="2800" b="1" i="1" dirty="0" smtClean="0">
                <a:solidFill>
                  <a:schemeClr val="bg1"/>
                </a:solidFill>
              </a:rPr>
              <a:t> ‘Register’ </a:t>
            </a:r>
            <a:r>
              <a:rPr lang="en-US" sz="2800" dirty="0" smtClean="0">
                <a:solidFill>
                  <a:schemeClr val="bg1"/>
                </a:solidFill>
              </a:rPr>
              <a:t>allows us to add new user or admin.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770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90500" y="170714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Methodology &amp; Working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3900" y="1600200"/>
            <a:ext cx="10325099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The </a:t>
            </a:r>
            <a:r>
              <a:rPr lang="en-US" sz="2800" b="1" i="1" dirty="0" smtClean="0">
                <a:solidFill>
                  <a:schemeClr val="bg1"/>
                </a:solidFill>
              </a:rPr>
              <a:t>admin login </a:t>
            </a:r>
            <a:r>
              <a:rPr lang="en-US" sz="2800" dirty="0" smtClean="0">
                <a:solidFill>
                  <a:schemeClr val="bg1"/>
                </a:solidFill>
              </a:rPr>
              <a:t>allows us to :-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View total soil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V</a:t>
            </a:r>
            <a:r>
              <a:rPr lang="en-US" sz="2800" dirty="0" smtClean="0">
                <a:solidFill>
                  <a:schemeClr val="bg1"/>
                </a:solidFill>
              </a:rPr>
              <a:t>iew total distributors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Add soil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Add distributor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Manage soil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Manage distributor</a:t>
            </a:r>
          </a:p>
          <a:p>
            <a:pPr marL="914400" lvl="1" indent="-457200">
              <a:buFont typeface="Wingdings" pitchFamily="2" charset="2"/>
              <a:buChar char="Ø"/>
            </a:pP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The </a:t>
            </a:r>
            <a:r>
              <a:rPr lang="en-US" sz="2800" b="1" i="1" dirty="0" smtClean="0">
                <a:solidFill>
                  <a:schemeClr val="bg1"/>
                </a:solidFill>
              </a:rPr>
              <a:t>user login </a:t>
            </a:r>
            <a:r>
              <a:rPr lang="en-US" sz="2800" dirty="0" smtClean="0">
                <a:solidFill>
                  <a:schemeClr val="bg1"/>
                </a:solidFill>
              </a:rPr>
              <a:t>allows :-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View soil details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View </a:t>
            </a:r>
            <a:r>
              <a:rPr lang="en-US" sz="2800" dirty="0">
                <a:solidFill>
                  <a:schemeClr val="bg1"/>
                </a:solidFill>
              </a:rPr>
              <a:t>distributors</a:t>
            </a:r>
          </a:p>
          <a:p>
            <a:pPr marL="914400" lvl="1" indent="-457200">
              <a:buFont typeface="Wingdings" pitchFamily="2" charset="2"/>
              <a:buChar char="Ø"/>
            </a:pP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endParaRPr lang="en-US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07277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90500" y="170714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Results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1669477"/>
            <a:ext cx="5747001" cy="35151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76400" y="5402808"/>
            <a:ext cx="1633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Home page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800" y="1656776"/>
            <a:ext cx="5168900" cy="351519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886171" y="5402807"/>
            <a:ext cx="19758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About us page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81721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90500" y="170714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Results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16" y="1707725"/>
            <a:ext cx="4869883" cy="34084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700" y="1707727"/>
            <a:ext cx="5062997" cy="340847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20040" y="5689599"/>
            <a:ext cx="9060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Login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001000" y="5689599"/>
            <a:ext cx="1676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Registration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52791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90500" y="170713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Results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998" y="1489704"/>
            <a:ext cx="8541217" cy="42298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89485" y="5943600"/>
            <a:ext cx="2426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Admin Dashboard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67930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90500" y="0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Results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182" y="1306292"/>
            <a:ext cx="8830117" cy="42291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34596" y="5750866"/>
            <a:ext cx="3536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Manage Distributor Details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563297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90500" y="0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Results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201" y="1323439"/>
            <a:ext cx="8682798" cy="413497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259004" y="5664200"/>
            <a:ext cx="26308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Manage Soil Details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132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90500" y="170714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Results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1538108"/>
            <a:ext cx="5334000" cy="32049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400" y="1538108"/>
            <a:ext cx="5709031" cy="32557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11400" y="5359400"/>
            <a:ext cx="1178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Add soil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16900" y="5359399"/>
            <a:ext cx="20777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Add distributor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55664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93DB967B-1E76-E3CC-78EB-494058C2B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781" y="129165"/>
            <a:ext cx="11154764" cy="1256290"/>
          </a:xfrm>
          <a:noFill/>
          <a:effectLst>
            <a:outerShdw blurRad="50800" dist="88900" dir="2700000" algn="tl" rotWithShape="0">
              <a:prstClr val="black">
                <a:alpha val="69000"/>
              </a:prstClr>
            </a:outerShdw>
          </a:effectLst>
        </p:spPr>
        <p:txBody>
          <a:bodyPr>
            <a:noAutofit/>
          </a:bodyPr>
          <a:lstStyle/>
          <a:p>
            <a:pPr algn="ctr"/>
            <a:r>
              <a:rPr lang="en-IN" sz="8000" dirty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Introduction</a:t>
            </a:r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xmlns="" id="{B19481FA-A53C-3C26-49B6-3FB144C09E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6"/>
          <a:stretch>
            <a:fillRect/>
          </a:stretch>
        </p:blipFill>
        <p:spPr>
          <a:xfrm>
            <a:off x="596777" y="7085336"/>
            <a:ext cx="5054723" cy="2749022"/>
          </a:xfrm>
          <a:custGeom>
            <a:avLst/>
            <a:gdLst>
              <a:gd name="connsiteX0" fmla="*/ 3090487 w 4213713"/>
              <a:gd name="connsiteY0" fmla="*/ 1737586 h 2291637"/>
              <a:gd name="connsiteX1" fmla="*/ 3730567 w 4213713"/>
              <a:gd name="connsiteY1" fmla="*/ 1737586 h 2291637"/>
              <a:gd name="connsiteX2" fmla="*/ 3988043 w 4213713"/>
              <a:gd name="connsiteY2" fmla="*/ 2252538 h 2291637"/>
              <a:gd name="connsiteX3" fmla="*/ 3968494 w 4213713"/>
              <a:gd name="connsiteY3" fmla="*/ 2291637 h 2291637"/>
              <a:gd name="connsiteX4" fmla="*/ 2852560 w 4213713"/>
              <a:gd name="connsiteY4" fmla="*/ 2291637 h 2291637"/>
              <a:gd name="connsiteX5" fmla="*/ 2833011 w 4213713"/>
              <a:gd name="connsiteY5" fmla="*/ 2252538 h 2291637"/>
              <a:gd name="connsiteX6" fmla="*/ 1215641 w 4213713"/>
              <a:gd name="connsiteY6" fmla="*/ 1729044 h 2291637"/>
              <a:gd name="connsiteX7" fmla="*/ 1855721 w 4213713"/>
              <a:gd name="connsiteY7" fmla="*/ 1729044 h 2291637"/>
              <a:gd name="connsiteX8" fmla="*/ 2113197 w 4213713"/>
              <a:gd name="connsiteY8" fmla="*/ 2243996 h 2291637"/>
              <a:gd name="connsiteX9" fmla="*/ 2089377 w 4213713"/>
              <a:gd name="connsiteY9" fmla="*/ 2291637 h 2291637"/>
              <a:gd name="connsiteX10" fmla="*/ 981986 w 4213713"/>
              <a:gd name="connsiteY10" fmla="*/ 2291637 h 2291637"/>
              <a:gd name="connsiteX11" fmla="*/ 958165 w 4213713"/>
              <a:gd name="connsiteY11" fmla="*/ 2243996 h 2291637"/>
              <a:gd name="connsiteX12" fmla="*/ 4032747 w 4213713"/>
              <a:gd name="connsiteY12" fmla="*/ 1203916 h 2291637"/>
              <a:gd name="connsiteX13" fmla="*/ 4213713 w 4213713"/>
              <a:gd name="connsiteY13" fmla="*/ 1203916 h 2291637"/>
              <a:gd name="connsiteX14" fmla="*/ 4213713 w 4213713"/>
              <a:gd name="connsiteY14" fmla="*/ 2233820 h 2291637"/>
              <a:gd name="connsiteX15" fmla="*/ 4032747 w 4213713"/>
              <a:gd name="connsiteY15" fmla="*/ 2233820 h 2291637"/>
              <a:gd name="connsiteX16" fmla="*/ 3775271 w 4213713"/>
              <a:gd name="connsiteY16" fmla="*/ 1718868 h 2291637"/>
              <a:gd name="connsiteX17" fmla="*/ 2154676 w 4213713"/>
              <a:gd name="connsiteY17" fmla="*/ 1203775 h 2291637"/>
              <a:gd name="connsiteX18" fmla="*/ 2794756 w 4213713"/>
              <a:gd name="connsiteY18" fmla="*/ 1203775 h 2291637"/>
              <a:gd name="connsiteX19" fmla="*/ 3052232 w 4213713"/>
              <a:gd name="connsiteY19" fmla="*/ 1718727 h 2291637"/>
              <a:gd name="connsiteX20" fmla="*/ 2794756 w 4213713"/>
              <a:gd name="connsiteY20" fmla="*/ 2233679 h 2291637"/>
              <a:gd name="connsiteX21" fmla="*/ 2154676 w 4213713"/>
              <a:gd name="connsiteY21" fmla="*/ 2233679 h 2291637"/>
              <a:gd name="connsiteX22" fmla="*/ 1897200 w 4213713"/>
              <a:gd name="connsiteY22" fmla="*/ 1718727 h 2291637"/>
              <a:gd name="connsiteX23" fmla="*/ 257476 w 4213713"/>
              <a:gd name="connsiteY23" fmla="*/ 1203775 h 2291637"/>
              <a:gd name="connsiteX24" fmla="*/ 897556 w 4213713"/>
              <a:gd name="connsiteY24" fmla="*/ 1203775 h 2291637"/>
              <a:gd name="connsiteX25" fmla="*/ 1155032 w 4213713"/>
              <a:gd name="connsiteY25" fmla="*/ 1718727 h 2291637"/>
              <a:gd name="connsiteX26" fmla="*/ 897556 w 4213713"/>
              <a:gd name="connsiteY26" fmla="*/ 2233679 h 2291637"/>
              <a:gd name="connsiteX27" fmla="*/ 257476 w 4213713"/>
              <a:gd name="connsiteY27" fmla="*/ 2233679 h 2291637"/>
              <a:gd name="connsiteX28" fmla="*/ 0 w 4213713"/>
              <a:gd name="connsiteY28" fmla="*/ 1718727 h 2291637"/>
              <a:gd name="connsiteX29" fmla="*/ 3100052 w 4213713"/>
              <a:gd name="connsiteY29" fmla="*/ 666226 h 2291637"/>
              <a:gd name="connsiteX30" fmla="*/ 3740132 w 4213713"/>
              <a:gd name="connsiteY30" fmla="*/ 666226 h 2291637"/>
              <a:gd name="connsiteX31" fmla="*/ 3997608 w 4213713"/>
              <a:gd name="connsiteY31" fmla="*/ 1181178 h 2291637"/>
              <a:gd name="connsiteX32" fmla="*/ 3740132 w 4213713"/>
              <a:gd name="connsiteY32" fmla="*/ 1696130 h 2291637"/>
              <a:gd name="connsiteX33" fmla="*/ 3100052 w 4213713"/>
              <a:gd name="connsiteY33" fmla="*/ 1696130 h 2291637"/>
              <a:gd name="connsiteX34" fmla="*/ 2842576 w 4213713"/>
              <a:gd name="connsiteY34" fmla="*/ 1181178 h 2291637"/>
              <a:gd name="connsiteX35" fmla="*/ 1207575 w 4213713"/>
              <a:gd name="connsiteY35" fmla="*/ 659845 h 2291637"/>
              <a:gd name="connsiteX36" fmla="*/ 1847655 w 4213713"/>
              <a:gd name="connsiteY36" fmla="*/ 659845 h 2291637"/>
              <a:gd name="connsiteX37" fmla="*/ 2105131 w 4213713"/>
              <a:gd name="connsiteY37" fmla="*/ 1174797 h 2291637"/>
              <a:gd name="connsiteX38" fmla="*/ 1847655 w 4213713"/>
              <a:gd name="connsiteY38" fmla="*/ 1689749 h 2291637"/>
              <a:gd name="connsiteX39" fmla="*/ 1207575 w 4213713"/>
              <a:gd name="connsiteY39" fmla="*/ 1689749 h 2291637"/>
              <a:gd name="connsiteX40" fmla="*/ 950099 w 4213713"/>
              <a:gd name="connsiteY40" fmla="*/ 1174797 h 2291637"/>
              <a:gd name="connsiteX41" fmla="*/ 2157674 w 4213713"/>
              <a:gd name="connsiteY41" fmla="*/ 115914 h 2291637"/>
              <a:gd name="connsiteX42" fmla="*/ 2797754 w 4213713"/>
              <a:gd name="connsiteY42" fmla="*/ 115914 h 2291637"/>
              <a:gd name="connsiteX43" fmla="*/ 3055230 w 4213713"/>
              <a:gd name="connsiteY43" fmla="*/ 630866 h 2291637"/>
              <a:gd name="connsiteX44" fmla="*/ 2797754 w 4213713"/>
              <a:gd name="connsiteY44" fmla="*/ 1145818 h 2291637"/>
              <a:gd name="connsiteX45" fmla="*/ 2157674 w 4213713"/>
              <a:gd name="connsiteY45" fmla="*/ 1145818 h 2291637"/>
              <a:gd name="connsiteX46" fmla="*/ 1900198 w 4213713"/>
              <a:gd name="connsiteY46" fmla="*/ 630866 h 2291637"/>
              <a:gd name="connsiteX47" fmla="*/ 257476 w 4213713"/>
              <a:gd name="connsiteY47" fmla="*/ 115914 h 2291637"/>
              <a:gd name="connsiteX48" fmla="*/ 897556 w 4213713"/>
              <a:gd name="connsiteY48" fmla="*/ 115914 h 2291637"/>
              <a:gd name="connsiteX49" fmla="*/ 1155032 w 4213713"/>
              <a:gd name="connsiteY49" fmla="*/ 630866 h 2291637"/>
              <a:gd name="connsiteX50" fmla="*/ 897556 w 4213713"/>
              <a:gd name="connsiteY50" fmla="*/ 1145818 h 2291637"/>
              <a:gd name="connsiteX51" fmla="*/ 257476 w 4213713"/>
              <a:gd name="connsiteY51" fmla="*/ 1145818 h 2291637"/>
              <a:gd name="connsiteX52" fmla="*/ 0 w 4213713"/>
              <a:gd name="connsiteY52" fmla="*/ 630866 h 2291637"/>
              <a:gd name="connsiteX53" fmla="*/ 2911705 w 4213713"/>
              <a:gd name="connsiteY53" fmla="*/ 0 h 2291637"/>
              <a:gd name="connsiteX54" fmla="*/ 3950823 w 4213713"/>
              <a:gd name="connsiteY54" fmla="*/ 0 h 2291637"/>
              <a:gd name="connsiteX55" fmla="*/ 4008780 w 4213713"/>
              <a:gd name="connsiteY55" fmla="*/ 115914 h 2291637"/>
              <a:gd name="connsiteX56" fmla="*/ 3751304 w 4213713"/>
              <a:gd name="connsiteY56" fmla="*/ 630866 h 2291637"/>
              <a:gd name="connsiteX57" fmla="*/ 3111224 w 4213713"/>
              <a:gd name="connsiteY57" fmla="*/ 630866 h 2291637"/>
              <a:gd name="connsiteX58" fmla="*/ 2853748 w 4213713"/>
              <a:gd name="connsiteY58" fmla="*/ 115914 h 2291637"/>
              <a:gd name="connsiteX59" fmla="*/ 993567 w 4213713"/>
              <a:gd name="connsiteY59" fmla="*/ 0 h 2291637"/>
              <a:gd name="connsiteX60" fmla="*/ 2061663 w 4213713"/>
              <a:gd name="connsiteY60" fmla="*/ 0 h 2291637"/>
              <a:gd name="connsiteX61" fmla="*/ 2105131 w 4213713"/>
              <a:gd name="connsiteY61" fmla="*/ 86936 h 2291637"/>
              <a:gd name="connsiteX62" fmla="*/ 1847655 w 4213713"/>
              <a:gd name="connsiteY62" fmla="*/ 601888 h 2291637"/>
              <a:gd name="connsiteX63" fmla="*/ 1207575 w 4213713"/>
              <a:gd name="connsiteY63" fmla="*/ 601888 h 2291637"/>
              <a:gd name="connsiteX64" fmla="*/ 950099 w 4213713"/>
              <a:gd name="connsiteY64" fmla="*/ 86936 h 229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213713" h="2291637">
                <a:moveTo>
                  <a:pt x="3090487" y="1737586"/>
                </a:moveTo>
                <a:lnTo>
                  <a:pt x="3730567" y="1737586"/>
                </a:lnTo>
                <a:lnTo>
                  <a:pt x="3988043" y="2252538"/>
                </a:lnTo>
                <a:lnTo>
                  <a:pt x="3968494" y="2291637"/>
                </a:lnTo>
                <a:lnTo>
                  <a:pt x="2852560" y="2291637"/>
                </a:lnTo>
                <a:lnTo>
                  <a:pt x="2833011" y="2252538"/>
                </a:lnTo>
                <a:close/>
                <a:moveTo>
                  <a:pt x="1215641" y="1729044"/>
                </a:moveTo>
                <a:lnTo>
                  <a:pt x="1855721" y="1729044"/>
                </a:lnTo>
                <a:lnTo>
                  <a:pt x="2113197" y="2243996"/>
                </a:lnTo>
                <a:lnTo>
                  <a:pt x="2089377" y="2291637"/>
                </a:lnTo>
                <a:lnTo>
                  <a:pt x="981986" y="2291637"/>
                </a:lnTo>
                <a:lnTo>
                  <a:pt x="958165" y="2243996"/>
                </a:lnTo>
                <a:close/>
                <a:moveTo>
                  <a:pt x="4032747" y="1203916"/>
                </a:moveTo>
                <a:lnTo>
                  <a:pt x="4213713" y="1203916"/>
                </a:lnTo>
                <a:lnTo>
                  <a:pt x="4213713" y="2233820"/>
                </a:lnTo>
                <a:lnTo>
                  <a:pt x="4032747" y="2233820"/>
                </a:lnTo>
                <a:lnTo>
                  <a:pt x="3775271" y="1718868"/>
                </a:lnTo>
                <a:close/>
                <a:moveTo>
                  <a:pt x="2154676" y="1203775"/>
                </a:moveTo>
                <a:lnTo>
                  <a:pt x="2794756" y="1203775"/>
                </a:lnTo>
                <a:lnTo>
                  <a:pt x="3052232" y="1718727"/>
                </a:lnTo>
                <a:lnTo>
                  <a:pt x="2794756" y="2233679"/>
                </a:lnTo>
                <a:lnTo>
                  <a:pt x="2154676" y="2233679"/>
                </a:lnTo>
                <a:lnTo>
                  <a:pt x="1897200" y="1718727"/>
                </a:lnTo>
                <a:close/>
                <a:moveTo>
                  <a:pt x="257476" y="1203775"/>
                </a:moveTo>
                <a:lnTo>
                  <a:pt x="897556" y="1203775"/>
                </a:lnTo>
                <a:lnTo>
                  <a:pt x="1155032" y="1718727"/>
                </a:lnTo>
                <a:lnTo>
                  <a:pt x="897556" y="2233679"/>
                </a:lnTo>
                <a:lnTo>
                  <a:pt x="257476" y="2233679"/>
                </a:lnTo>
                <a:lnTo>
                  <a:pt x="0" y="1718727"/>
                </a:lnTo>
                <a:close/>
                <a:moveTo>
                  <a:pt x="3100052" y="666226"/>
                </a:moveTo>
                <a:lnTo>
                  <a:pt x="3740132" y="666226"/>
                </a:lnTo>
                <a:lnTo>
                  <a:pt x="3997608" y="1181178"/>
                </a:lnTo>
                <a:lnTo>
                  <a:pt x="3740132" y="1696130"/>
                </a:lnTo>
                <a:lnTo>
                  <a:pt x="3100052" y="1696130"/>
                </a:lnTo>
                <a:lnTo>
                  <a:pt x="2842576" y="1181178"/>
                </a:lnTo>
                <a:close/>
                <a:moveTo>
                  <a:pt x="1207575" y="659845"/>
                </a:moveTo>
                <a:lnTo>
                  <a:pt x="1847655" y="659845"/>
                </a:lnTo>
                <a:lnTo>
                  <a:pt x="2105131" y="1174797"/>
                </a:lnTo>
                <a:lnTo>
                  <a:pt x="1847655" y="1689749"/>
                </a:lnTo>
                <a:lnTo>
                  <a:pt x="1207575" y="1689749"/>
                </a:lnTo>
                <a:lnTo>
                  <a:pt x="950099" y="1174797"/>
                </a:lnTo>
                <a:close/>
                <a:moveTo>
                  <a:pt x="2157674" y="115914"/>
                </a:moveTo>
                <a:lnTo>
                  <a:pt x="2797754" y="115914"/>
                </a:lnTo>
                <a:lnTo>
                  <a:pt x="3055230" y="630866"/>
                </a:lnTo>
                <a:lnTo>
                  <a:pt x="2797754" y="1145818"/>
                </a:lnTo>
                <a:lnTo>
                  <a:pt x="2157674" y="1145818"/>
                </a:lnTo>
                <a:lnTo>
                  <a:pt x="1900198" y="630866"/>
                </a:lnTo>
                <a:close/>
                <a:moveTo>
                  <a:pt x="257476" y="115914"/>
                </a:moveTo>
                <a:lnTo>
                  <a:pt x="897556" y="115914"/>
                </a:lnTo>
                <a:lnTo>
                  <a:pt x="1155032" y="630866"/>
                </a:lnTo>
                <a:lnTo>
                  <a:pt x="897556" y="1145818"/>
                </a:lnTo>
                <a:lnTo>
                  <a:pt x="257476" y="1145818"/>
                </a:lnTo>
                <a:lnTo>
                  <a:pt x="0" y="630866"/>
                </a:lnTo>
                <a:close/>
                <a:moveTo>
                  <a:pt x="2911705" y="0"/>
                </a:moveTo>
                <a:lnTo>
                  <a:pt x="3950823" y="0"/>
                </a:lnTo>
                <a:lnTo>
                  <a:pt x="4008780" y="115914"/>
                </a:lnTo>
                <a:lnTo>
                  <a:pt x="3751304" y="630866"/>
                </a:lnTo>
                <a:lnTo>
                  <a:pt x="3111224" y="630866"/>
                </a:lnTo>
                <a:lnTo>
                  <a:pt x="2853748" y="115914"/>
                </a:lnTo>
                <a:close/>
                <a:moveTo>
                  <a:pt x="993567" y="0"/>
                </a:moveTo>
                <a:lnTo>
                  <a:pt x="2061663" y="0"/>
                </a:lnTo>
                <a:lnTo>
                  <a:pt x="2105131" y="86936"/>
                </a:lnTo>
                <a:lnTo>
                  <a:pt x="1847655" y="601888"/>
                </a:lnTo>
                <a:lnTo>
                  <a:pt x="1207575" y="601888"/>
                </a:lnTo>
                <a:lnTo>
                  <a:pt x="950099" y="86936"/>
                </a:lnTo>
                <a:close/>
              </a:path>
            </a:pathLst>
          </a:cu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1626B49-265B-3F92-39DB-03AA70F539ED}"/>
              </a:ext>
            </a:extLst>
          </p:cNvPr>
          <p:cNvSpPr txBox="1"/>
          <p:nvPr/>
        </p:nvSpPr>
        <p:spPr>
          <a:xfrm>
            <a:off x="6096000" y="7216828"/>
            <a:ext cx="59563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Generative AI, on the other hand, can be thought of as the next generation of artificial intelligence. It's a form of AI that can create something new.</a:t>
            </a:r>
            <a:endParaRPr lang="en-IN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96777" y="1403508"/>
            <a:ext cx="980798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In this web development internship for a period of 1 month , I have completed 2 projects mentioned below :-</a:t>
            </a:r>
          </a:p>
          <a:p>
            <a:pPr marL="457200" indent="-4572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Basic Project - Imager Slider</a:t>
            </a:r>
          </a:p>
          <a:p>
            <a:pPr marL="457200" indent="-4572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Advance Project – Soil Farming Agent</a:t>
            </a:r>
          </a:p>
          <a:p>
            <a:pPr>
              <a:lnSpc>
                <a:spcPct val="150000"/>
              </a:lnSpc>
            </a:pPr>
            <a:r>
              <a:rPr lang="en-US" sz="2800" dirty="0" smtClean="0">
                <a:solidFill>
                  <a:schemeClr val="bg1"/>
                </a:solidFill>
              </a:rPr>
              <a:t>The technologies used are :-</a:t>
            </a:r>
          </a:p>
          <a:p>
            <a:pPr marL="457200" indent="-4572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HMTL ,CSS (frontend/styling)</a:t>
            </a:r>
          </a:p>
          <a:p>
            <a:pPr marL="457200" indent="-4572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JavaScript </a:t>
            </a:r>
          </a:p>
          <a:p>
            <a:pPr marL="457200" indent="-4572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</a:t>
            </a:r>
            <a:r>
              <a:rPr lang="en-US" sz="2800" dirty="0" smtClean="0">
                <a:solidFill>
                  <a:schemeClr val="bg1"/>
                </a:solidFill>
              </a:rPr>
              <a:t>hpmyadmin (database)</a:t>
            </a:r>
          </a:p>
        </p:txBody>
      </p:sp>
    </p:spTree>
    <p:extLst>
      <p:ext uri="{BB962C8B-B14F-4D97-AF65-F5344CB8AC3E}">
        <p14:creationId xmlns:p14="http://schemas.microsoft.com/office/powerpoint/2010/main" val="1740712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0" y="163626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Results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49" y="1595753"/>
            <a:ext cx="8108952" cy="42301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32740" y="5966480"/>
            <a:ext cx="252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User Dashboard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30953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0" y="69114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Results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1378916"/>
            <a:ext cx="8991599" cy="453132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37100" y="6032500"/>
            <a:ext cx="25731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View Soil Details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1371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01600" y="0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Results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1323439"/>
            <a:ext cx="8737600" cy="479489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787900" y="6240790"/>
            <a:ext cx="36315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View Distributor Details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24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0" y="2387600"/>
            <a:ext cx="11785600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Thank you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00120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xmlns="" id="{C52FC5B0-0A4C-08F8-E804-6B9ABE98FD26}"/>
              </a:ext>
            </a:extLst>
          </p:cNvPr>
          <p:cNvSpPr txBox="1"/>
          <p:nvPr/>
        </p:nvSpPr>
        <p:spPr>
          <a:xfrm>
            <a:off x="1842445" y="0"/>
            <a:ext cx="8270543" cy="1446550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</a:rPr>
              <a:t>Image</a:t>
            </a:r>
            <a:r>
              <a:rPr lang="en-IN" sz="8800" dirty="0" smtClean="0">
                <a:solidFill>
                  <a:schemeClr val="accent2"/>
                </a:solidFill>
                <a:latin typeface="High Tower Text" pitchFamily="18" charset="0"/>
              </a:rPr>
              <a:t> </a:t>
            </a:r>
            <a:r>
              <a:rPr lang="en-IN" sz="8800" dirty="0" smtClean="0">
                <a:solidFill>
                  <a:schemeClr val="accent2"/>
                </a:solidFill>
                <a:latin typeface="High Tower Text" pitchFamily="18" charset="0"/>
              </a:rPr>
              <a:t>sl</a:t>
            </a:r>
            <a:r>
              <a:rPr lang="en-IN" sz="8800" dirty="0" smtClean="0">
                <a:solidFill>
                  <a:schemeClr val="accent2"/>
                </a:solidFill>
                <a:latin typeface="High Tower Text" pitchFamily="18" charset="0"/>
              </a:rPr>
              <a:t>ider</a:t>
            </a:r>
            <a:endParaRPr lang="en-IN" sz="8800" dirty="0">
              <a:solidFill>
                <a:schemeClr val="accent2"/>
              </a:solidFill>
              <a:latin typeface="High Tower Text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1626B49-265B-3F92-39DB-03AA70F539ED}"/>
              </a:ext>
            </a:extLst>
          </p:cNvPr>
          <p:cNvSpPr txBox="1"/>
          <p:nvPr/>
        </p:nvSpPr>
        <p:spPr>
          <a:xfrm>
            <a:off x="6096000" y="7216828"/>
            <a:ext cx="595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  <a:endParaRPr lang="en-IN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DF43674-E645-D2F8-A673-DFEAD3C03FD8}"/>
              </a:ext>
            </a:extLst>
          </p:cNvPr>
          <p:cNvSpPr txBox="1"/>
          <p:nvPr/>
        </p:nvSpPr>
        <p:spPr>
          <a:xfrm>
            <a:off x="368899" y="1446550"/>
            <a:ext cx="10467421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i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Problem </a:t>
            </a:r>
            <a:r>
              <a:rPr lang="en-US" sz="2800" b="1" i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Statement</a:t>
            </a:r>
            <a:endParaRPr lang="en-US" sz="2800" b="1" i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An </a:t>
            </a:r>
            <a:r>
              <a:rPr lang="en-US" sz="2800" dirty="0">
                <a:solidFill>
                  <a:schemeClr val="bg1"/>
                </a:solidFill>
              </a:rPr>
              <a:t>image slider, also known as an image </a:t>
            </a:r>
            <a:r>
              <a:rPr lang="en-US" sz="2800" dirty="0" smtClean="0">
                <a:solidFill>
                  <a:schemeClr val="bg1"/>
                </a:solidFill>
              </a:rPr>
              <a:t>carousel </a:t>
            </a:r>
            <a:r>
              <a:rPr lang="en-US" sz="2800" dirty="0">
                <a:solidFill>
                  <a:schemeClr val="bg1"/>
                </a:solidFill>
              </a:rPr>
              <a:t>is a user interface </a:t>
            </a:r>
            <a:r>
              <a:rPr lang="en-US" sz="2800" dirty="0" smtClean="0">
                <a:solidFill>
                  <a:schemeClr val="bg1"/>
                </a:solidFill>
              </a:rPr>
              <a:t>component used </a:t>
            </a:r>
            <a:r>
              <a:rPr lang="en-US" sz="2800" dirty="0">
                <a:solidFill>
                  <a:schemeClr val="bg1"/>
                </a:solidFill>
              </a:rPr>
              <a:t>on websites </a:t>
            </a:r>
            <a:r>
              <a:rPr lang="en-US" sz="2800" dirty="0" smtClean="0">
                <a:solidFill>
                  <a:schemeClr val="bg1"/>
                </a:solidFill>
              </a:rPr>
              <a:t> to </a:t>
            </a:r>
            <a:r>
              <a:rPr lang="en-US" sz="2800" dirty="0">
                <a:solidFill>
                  <a:schemeClr val="bg1"/>
                </a:solidFill>
              </a:rPr>
              <a:t>display a series of images in a 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in a visually appealing </a:t>
            </a:r>
            <a:r>
              <a:rPr lang="en-US" sz="2800" dirty="0" smtClean="0">
                <a:solidFill>
                  <a:schemeClr val="bg1"/>
                </a:solidFill>
              </a:rPr>
              <a:t>way. The proposed application implement </a:t>
            </a:r>
            <a:r>
              <a:rPr lang="en-US" sz="2800" dirty="0">
                <a:solidFill>
                  <a:schemeClr val="bg1"/>
                </a:solidFill>
              </a:rPr>
              <a:t>navigation controls (previous and next buttons) that allow users to manually navigate through the images in the slider. </a:t>
            </a:r>
            <a:r>
              <a:rPr lang="en-US" sz="2800" dirty="0" smtClean="0">
                <a:solidFill>
                  <a:schemeClr val="bg1"/>
                </a:solidFill>
              </a:rPr>
              <a:t>It ensures </a:t>
            </a:r>
            <a:r>
              <a:rPr lang="en-US" sz="2800" dirty="0">
                <a:solidFill>
                  <a:schemeClr val="bg1"/>
                </a:solidFill>
              </a:rPr>
              <a:t>that the slider loops back to the first </a:t>
            </a:r>
            <a:r>
              <a:rPr lang="en-US" sz="2800" dirty="0" smtClean="0">
                <a:solidFill>
                  <a:schemeClr val="bg1"/>
                </a:solidFill>
              </a:rPr>
              <a:t>image </a:t>
            </a:r>
            <a:r>
              <a:rPr lang="en-US" sz="2800" dirty="0">
                <a:solidFill>
                  <a:schemeClr val="bg1"/>
                </a:solidFill>
              </a:rPr>
              <a:t>when reaching the </a:t>
            </a:r>
            <a:r>
              <a:rPr lang="en-US" sz="2800" dirty="0" smtClean="0">
                <a:solidFill>
                  <a:schemeClr val="bg1"/>
                </a:solidFill>
              </a:rPr>
              <a:t>end.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The ‘Auto’ button automatically </a:t>
            </a:r>
            <a:r>
              <a:rPr lang="en-US" sz="2800" dirty="0">
                <a:solidFill>
                  <a:schemeClr val="bg1"/>
                </a:solidFill>
              </a:rPr>
              <a:t>slides to the next image after a certain time interval (e.g., every </a:t>
            </a:r>
            <a:r>
              <a:rPr lang="en-US" sz="2800" dirty="0" smtClean="0">
                <a:solidFill>
                  <a:schemeClr val="bg1"/>
                </a:solidFill>
              </a:rPr>
              <a:t>3 </a:t>
            </a:r>
            <a:r>
              <a:rPr lang="en-US" sz="2800" dirty="0">
                <a:solidFill>
                  <a:schemeClr val="bg1"/>
                </a:solidFill>
              </a:rPr>
              <a:t>seconds). </a:t>
            </a:r>
            <a:endParaRPr lang="en-US" sz="2800" dirty="0" smtClean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7113454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28738" y="0"/>
            <a:ext cx="897254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Methodology</a:t>
            </a:r>
            <a:endParaRPr lang="en-US" sz="8000" dirty="0"/>
          </a:p>
        </p:txBody>
      </p:sp>
      <p:sp>
        <p:nvSpPr>
          <p:cNvPr id="10" name="TextBox 9"/>
          <p:cNvSpPr txBox="1"/>
          <p:nvPr/>
        </p:nvSpPr>
        <p:spPr>
          <a:xfrm>
            <a:off x="497449" y="1323439"/>
            <a:ext cx="106351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cs typeface="Aharoni"/>
              </a:rPr>
              <a:t>The techniques and methods used in image slider are :-</a:t>
            </a:r>
          </a:p>
          <a:p>
            <a:endParaRPr lang="en-US" sz="2800" b="1" dirty="0" smtClean="0">
              <a:solidFill>
                <a:schemeClr val="bg1"/>
              </a:solidFill>
              <a:cs typeface="Aharoni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b="1" i="1" dirty="0">
                <a:solidFill>
                  <a:schemeClr val="bg1"/>
                </a:solidFill>
              </a:rPr>
              <a:t>HTML Structure</a:t>
            </a:r>
            <a:r>
              <a:rPr lang="en-US" sz="2800" dirty="0">
                <a:solidFill>
                  <a:schemeClr val="bg1"/>
                </a:solidFill>
              </a:rPr>
              <a:t>: </a:t>
            </a:r>
            <a:r>
              <a:rPr lang="en-US" sz="2800" dirty="0" smtClean="0">
                <a:solidFill>
                  <a:schemeClr val="bg1"/>
                </a:solidFill>
              </a:rPr>
              <a:t>Creates </a:t>
            </a:r>
            <a:r>
              <a:rPr lang="en-US" sz="2800" dirty="0">
                <a:solidFill>
                  <a:schemeClr val="bg1"/>
                </a:solidFill>
              </a:rPr>
              <a:t>the HTML structure for the image slider. </a:t>
            </a:r>
            <a:r>
              <a:rPr lang="en-US" sz="2800" dirty="0" smtClean="0">
                <a:solidFill>
                  <a:schemeClr val="bg1"/>
                </a:solidFill>
              </a:rPr>
              <a:t>It has </a:t>
            </a:r>
            <a:r>
              <a:rPr lang="en-US" sz="2800" dirty="0">
                <a:solidFill>
                  <a:schemeClr val="bg1"/>
                </a:solidFill>
              </a:rPr>
              <a:t>a container for the slider, navigation buttons (previous and next), and a section to display the </a:t>
            </a:r>
            <a:r>
              <a:rPr lang="en-US" sz="2800" dirty="0" smtClean="0">
                <a:solidFill>
                  <a:schemeClr val="bg1"/>
                </a:solidFill>
              </a:rPr>
              <a:t>images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(Index.html file)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b="1" dirty="0" smtClean="0">
                <a:solidFill>
                  <a:schemeClr val="bg1"/>
                </a:solidFill>
              </a:rPr>
              <a:t>CSS </a:t>
            </a:r>
            <a:r>
              <a:rPr lang="en-US" sz="2800" b="1" dirty="0">
                <a:solidFill>
                  <a:schemeClr val="bg1"/>
                </a:solidFill>
              </a:rPr>
              <a:t>Styling: </a:t>
            </a:r>
            <a:r>
              <a:rPr lang="en-US" sz="2800" dirty="0">
                <a:solidFill>
                  <a:schemeClr val="bg1"/>
                </a:solidFill>
              </a:rPr>
              <a:t>Style the image slider using CSS. This includes defining the size, positioning, and transitions for the images and navigation buttons. </a:t>
            </a:r>
            <a:r>
              <a:rPr lang="en-US" sz="2800" dirty="0" smtClean="0">
                <a:solidFill>
                  <a:schemeClr val="bg1"/>
                </a:solidFill>
              </a:rPr>
              <a:t>It ensures </a:t>
            </a:r>
            <a:r>
              <a:rPr lang="en-US" sz="2800" dirty="0">
                <a:solidFill>
                  <a:schemeClr val="bg1"/>
                </a:solidFill>
              </a:rPr>
              <a:t>that the slider looks visually </a:t>
            </a:r>
            <a:r>
              <a:rPr lang="en-US" sz="2800" dirty="0" smtClean="0">
                <a:solidFill>
                  <a:schemeClr val="bg1"/>
                </a:solidFill>
              </a:rPr>
              <a:t>appealing (Style.css)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endParaRPr lang="en-US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95113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8F60EED-6E5D-367E-C53C-BC0408A0CF0B}"/>
              </a:ext>
            </a:extLst>
          </p:cNvPr>
          <p:cNvSpPr txBox="1"/>
          <p:nvPr/>
        </p:nvSpPr>
        <p:spPr>
          <a:xfrm>
            <a:off x="2151438" y="89743"/>
            <a:ext cx="7449953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Methodology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4397" y="1396123"/>
            <a:ext cx="1047934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800" b="1" i="1" dirty="0">
                <a:solidFill>
                  <a:schemeClr val="bg1"/>
                </a:solidFill>
              </a:rPr>
              <a:t>JavaScript Functionality: </a:t>
            </a:r>
            <a:r>
              <a:rPr lang="en-US" sz="2800" dirty="0" smtClean="0">
                <a:solidFill>
                  <a:schemeClr val="bg1"/>
                </a:solidFill>
              </a:rPr>
              <a:t>Implements </a:t>
            </a:r>
            <a:r>
              <a:rPr lang="en-US" sz="2800" dirty="0">
                <a:solidFill>
                  <a:schemeClr val="bg1"/>
                </a:solidFill>
              </a:rPr>
              <a:t>the JavaScript logic for the image </a:t>
            </a:r>
            <a:r>
              <a:rPr lang="en-US" sz="2800" dirty="0" smtClean="0">
                <a:solidFill>
                  <a:schemeClr val="bg1"/>
                </a:solidFill>
              </a:rPr>
              <a:t>slider (script.js) </a:t>
            </a:r>
          </a:p>
          <a:p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     It contains :-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i="1" dirty="0" smtClean="0">
                <a:solidFill>
                  <a:schemeClr val="bg1"/>
                </a:solidFill>
              </a:rPr>
              <a:t>Image </a:t>
            </a:r>
            <a:r>
              <a:rPr lang="en-US" sz="2800" i="1" dirty="0">
                <a:solidFill>
                  <a:schemeClr val="bg1"/>
                </a:solidFill>
              </a:rPr>
              <a:t>Array: </a:t>
            </a:r>
            <a:r>
              <a:rPr lang="en-US" sz="2800" dirty="0" smtClean="0">
                <a:solidFill>
                  <a:schemeClr val="bg1"/>
                </a:solidFill>
              </a:rPr>
              <a:t>consists </a:t>
            </a:r>
            <a:r>
              <a:rPr lang="en-US" sz="2800" dirty="0">
                <a:solidFill>
                  <a:schemeClr val="bg1"/>
                </a:solidFill>
              </a:rPr>
              <a:t>an array of </a:t>
            </a:r>
            <a:r>
              <a:rPr lang="en-US" sz="2800" dirty="0" smtClean="0">
                <a:solidFill>
                  <a:schemeClr val="bg1"/>
                </a:solidFill>
              </a:rPr>
              <a:t>5 </a:t>
            </a:r>
            <a:r>
              <a:rPr lang="en-US" sz="2800" dirty="0">
                <a:solidFill>
                  <a:schemeClr val="bg1"/>
                </a:solidFill>
              </a:rPr>
              <a:t>images that will be displayed in the </a:t>
            </a:r>
            <a:r>
              <a:rPr lang="en-US" sz="2800" dirty="0" smtClean="0">
                <a:solidFill>
                  <a:schemeClr val="bg1"/>
                </a:solidFill>
              </a:rPr>
              <a:t>slider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(const images)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functions to </a:t>
            </a:r>
            <a:r>
              <a:rPr lang="en-US" sz="2800" dirty="0">
                <a:solidFill>
                  <a:schemeClr val="bg1"/>
                </a:solidFill>
              </a:rPr>
              <a:t>d</a:t>
            </a:r>
            <a:r>
              <a:rPr lang="en-US" sz="2800" dirty="0" smtClean="0">
                <a:solidFill>
                  <a:schemeClr val="bg1"/>
                </a:solidFill>
              </a:rPr>
              <a:t>isplay </a:t>
            </a:r>
            <a:r>
              <a:rPr lang="en-US" sz="2800" dirty="0">
                <a:solidFill>
                  <a:schemeClr val="bg1"/>
                </a:solidFill>
              </a:rPr>
              <a:t>the first image when the page loads. 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Allow users to click on "Next" and "Previous" buttons to navigate through the images. 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sz="2800" dirty="0" smtClean="0">
                <a:solidFill>
                  <a:schemeClr val="bg1"/>
                </a:solidFill>
              </a:rPr>
              <a:t>Automatic Slideshow: Add an option to make the slider automatically transition to the next image after a certain interval (e.g., every 3 seconds).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93728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45327C58-1999-FD17-301D-823C63B84A6C}"/>
              </a:ext>
            </a:extLst>
          </p:cNvPr>
          <p:cNvSpPr txBox="1"/>
          <p:nvPr/>
        </p:nvSpPr>
        <p:spPr>
          <a:xfrm>
            <a:off x="3236057" y="3126133"/>
            <a:ext cx="235622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Various AI algorithms then return new content in response to the prompt.</a:t>
            </a:r>
            <a:endParaRPr lang="en-IN" sz="20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2443092-CE3A-0F22-0BC5-268D82FFC4C3}"/>
              </a:ext>
            </a:extLst>
          </p:cNvPr>
          <p:cNvSpPr txBox="1"/>
          <p:nvPr/>
        </p:nvSpPr>
        <p:spPr>
          <a:xfrm>
            <a:off x="3389810" y="2295136"/>
            <a:ext cx="82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2</a:t>
            </a:r>
            <a:endParaRPr lang="en-IN" sz="48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F7AF87EE-E025-C77C-05DD-F46507234112}"/>
              </a:ext>
            </a:extLst>
          </p:cNvPr>
          <p:cNvSpPr txBox="1"/>
          <p:nvPr/>
        </p:nvSpPr>
        <p:spPr>
          <a:xfrm>
            <a:off x="5982753" y="3054916"/>
            <a:ext cx="24272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Content can include essays, solutions to problems, or realistic fakes created from pictures or audio of a person.</a:t>
            </a:r>
            <a:endParaRPr lang="en-IN" sz="20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608B5EC-6056-C45D-FEC4-86CC809994A2}"/>
              </a:ext>
            </a:extLst>
          </p:cNvPr>
          <p:cNvSpPr txBox="1"/>
          <p:nvPr/>
        </p:nvSpPr>
        <p:spPr>
          <a:xfrm>
            <a:off x="6076164" y="2295137"/>
            <a:ext cx="82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3</a:t>
            </a:r>
            <a:endParaRPr lang="en-IN" sz="48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8EB3296-57C1-DF54-7D3D-B10AD46DEB18}"/>
              </a:ext>
            </a:extLst>
          </p:cNvPr>
          <p:cNvSpPr txBox="1"/>
          <p:nvPr/>
        </p:nvSpPr>
        <p:spPr>
          <a:xfrm>
            <a:off x="8999553" y="2295137"/>
            <a:ext cx="82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  <a:endParaRPr lang="en-IN" sz="48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513359" y="79112"/>
            <a:ext cx="8871609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Working 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295" y="1269811"/>
            <a:ext cx="10344721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Execute the</a:t>
            </a:r>
            <a:r>
              <a:rPr lang="en-US" sz="2800" i="1" dirty="0" smtClean="0">
                <a:solidFill>
                  <a:schemeClr val="bg1"/>
                </a:solidFill>
              </a:rPr>
              <a:t> index.html </a:t>
            </a:r>
            <a:r>
              <a:rPr lang="en-US" sz="2800" dirty="0" smtClean="0">
                <a:solidFill>
                  <a:schemeClr val="bg1"/>
                </a:solidFill>
              </a:rPr>
              <a:t>in any web browser.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The variables are set as:-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	const </a:t>
            </a:r>
            <a:r>
              <a:rPr lang="en-US" sz="2800" dirty="0">
                <a:solidFill>
                  <a:schemeClr val="bg1"/>
                </a:solidFill>
              </a:rPr>
              <a:t>firstImage = 0;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	const </a:t>
            </a:r>
            <a:r>
              <a:rPr lang="en-US" sz="2800" dirty="0">
                <a:solidFill>
                  <a:schemeClr val="bg1"/>
                </a:solidFill>
              </a:rPr>
              <a:t>lastImage = images.length -1;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	let </a:t>
            </a:r>
            <a:r>
              <a:rPr lang="en-US" sz="2800" dirty="0">
                <a:solidFill>
                  <a:schemeClr val="bg1"/>
                </a:solidFill>
              </a:rPr>
              <a:t>currentImage = 0;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	let </a:t>
            </a:r>
            <a:r>
              <a:rPr lang="en-US" sz="2800" dirty="0">
                <a:solidFill>
                  <a:schemeClr val="bg1"/>
                </a:solidFill>
              </a:rPr>
              <a:t>rotate</a:t>
            </a:r>
            <a:r>
              <a:rPr lang="en-US" sz="2800" dirty="0" smtClean="0">
                <a:solidFill>
                  <a:schemeClr val="bg1"/>
                </a:solidFill>
              </a:rPr>
              <a:t>;</a:t>
            </a:r>
          </a:p>
          <a:p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The </a:t>
            </a:r>
            <a:r>
              <a:rPr lang="en-US" sz="2800" dirty="0">
                <a:solidFill>
                  <a:schemeClr val="bg1"/>
                </a:solidFill>
              </a:rPr>
              <a:t>updateImage</a:t>
            </a:r>
            <a:r>
              <a:rPr lang="en-US" sz="2800" dirty="0" smtClean="0">
                <a:solidFill>
                  <a:schemeClr val="bg1"/>
                </a:solidFill>
              </a:rPr>
              <a:t>() function updates the image whenever ‘previous’ or ‘next’ buttons are clicked.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The ‘autoBtn’ changes the image every 3 seconds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258972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F7AF87EE-E025-C77C-05DD-F46507234112}"/>
              </a:ext>
            </a:extLst>
          </p:cNvPr>
          <p:cNvSpPr txBox="1"/>
          <p:nvPr/>
        </p:nvSpPr>
        <p:spPr>
          <a:xfrm>
            <a:off x="5982753" y="3054916"/>
            <a:ext cx="24272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Content can include essays, solutions to problems, or realistic fakes created from pictures or audio of a person.</a:t>
            </a:r>
            <a:endParaRPr lang="en-IN" sz="20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608B5EC-6056-C45D-FEC4-86CC809994A2}"/>
              </a:ext>
            </a:extLst>
          </p:cNvPr>
          <p:cNvSpPr txBox="1"/>
          <p:nvPr/>
        </p:nvSpPr>
        <p:spPr>
          <a:xfrm>
            <a:off x="6076164" y="2295137"/>
            <a:ext cx="82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3</a:t>
            </a:r>
            <a:endParaRPr lang="en-IN" sz="48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8EB3296-57C1-DF54-7D3D-B10AD46DEB18}"/>
              </a:ext>
            </a:extLst>
          </p:cNvPr>
          <p:cNvSpPr txBox="1"/>
          <p:nvPr/>
        </p:nvSpPr>
        <p:spPr>
          <a:xfrm>
            <a:off x="8999553" y="2295137"/>
            <a:ext cx="82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  <a:endParaRPr lang="en-IN" sz="48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64055" y="183403"/>
            <a:ext cx="634620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Results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12" y="1510675"/>
            <a:ext cx="5551141" cy="38084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342" y="1510675"/>
            <a:ext cx="5294422" cy="38084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44764" y="5609461"/>
            <a:ext cx="2524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Index.html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410000" y="5521719"/>
            <a:ext cx="21260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Next Button 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51262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F7AF87EE-E025-C77C-05DD-F46507234112}"/>
              </a:ext>
            </a:extLst>
          </p:cNvPr>
          <p:cNvSpPr txBox="1"/>
          <p:nvPr/>
        </p:nvSpPr>
        <p:spPr>
          <a:xfrm>
            <a:off x="5982753" y="3054916"/>
            <a:ext cx="24272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Content can include essays, solutions to problems, or realistic fakes created from pictures or audio of a person.</a:t>
            </a:r>
            <a:endParaRPr lang="en-IN" sz="20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608B5EC-6056-C45D-FEC4-86CC809994A2}"/>
              </a:ext>
            </a:extLst>
          </p:cNvPr>
          <p:cNvSpPr txBox="1"/>
          <p:nvPr/>
        </p:nvSpPr>
        <p:spPr>
          <a:xfrm>
            <a:off x="6076164" y="2295137"/>
            <a:ext cx="82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3</a:t>
            </a:r>
            <a:endParaRPr lang="en-IN" sz="48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8EB3296-57C1-DF54-7D3D-B10AD46DEB18}"/>
              </a:ext>
            </a:extLst>
          </p:cNvPr>
          <p:cNvSpPr txBox="1"/>
          <p:nvPr/>
        </p:nvSpPr>
        <p:spPr>
          <a:xfrm>
            <a:off x="8999553" y="2295137"/>
            <a:ext cx="82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  <a:endParaRPr lang="en-IN" sz="48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64055" y="183403"/>
            <a:ext cx="634620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Results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44764" y="5609461"/>
            <a:ext cx="2524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Previous Button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410000" y="5521719"/>
            <a:ext cx="21260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Auto Button 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665" y="1510675"/>
            <a:ext cx="5531813" cy="38084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975" y="1510675"/>
            <a:ext cx="5361156" cy="3829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2955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8EB3296-57C1-DF54-7D3D-B10AD46DEB18}"/>
              </a:ext>
            </a:extLst>
          </p:cNvPr>
          <p:cNvSpPr txBox="1"/>
          <p:nvPr/>
        </p:nvSpPr>
        <p:spPr>
          <a:xfrm>
            <a:off x="8999553" y="2295137"/>
            <a:ext cx="82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  <a:endParaRPr lang="en-IN" sz="4800" b="1" dirty="0">
              <a:solidFill>
                <a:schemeClr val="tx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C5ED8A-51B6-AA08-502D-8DF450DC513B}"/>
              </a:ext>
            </a:extLst>
          </p:cNvPr>
          <p:cNvSpPr txBox="1"/>
          <p:nvPr/>
        </p:nvSpPr>
        <p:spPr>
          <a:xfrm>
            <a:off x="1511214" y="215443"/>
            <a:ext cx="9262484" cy="1323439"/>
          </a:xfrm>
          <a:prstGeom prst="rect">
            <a:avLst/>
          </a:prstGeom>
          <a:noFill/>
          <a:effectLst>
            <a:outerShdw blurRad="50800" dist="88900" dir="2700000" algn="tl" rotWithShape="0">
              <a:prstClr val="black">
                <a:alpha val="7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solidFill>
                  <a:schemeClr val="accent2"/>
                </a:solidFill>
                <a:latin typeface="High Tower Text" pitchFamily="18" charset="0"/>
                <a:cs typeface="Aharoni" panose="02010803020104030203" pitchFamily="2" charset="-79"/>
              </a:rPr>
              <a:t>Soil Farming Agent</a:t>
            </a:r>
            <a:endParaRPr lang="en-IN" sz="8000" dirty="0">
              <a:solidFill>
                <a:schemeClr val="accent2"/>
              </a:solidFill>
              <a:latin typeface="High Tower Text" pitchFamily="18" charset="0"/>
              <a:cs typeface="Aharoni" panose="02010803020104030203" pitchFamily="2" charset="-79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7673" y="1538883"/>
            <a:ext cx="102960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>
                <a:solidFill>
                  <a:schemeClr val="bg1"/>
                </a:solidFill>
                <a:cs typeface="Aharoni"/>
              </a:rPr>
              <a:t>Problem Statement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Soil </a:t>
            </a:r>
            <a:r>
              <a:rPr lang="en-US" sz="2800" dirty="0">
                <a:solidFill>
                  <a:schemeClr val="bg1"/>
                </a:solidFill>
              </a:rPr>
              <a:t>farming, also known as soil </a:t>
            </a:r>
            <a:r>
              <a:rPr lang="en-US" sz="2800" dirty="0" smtClean="0">
                <a:solidFill>
                  <a:schemeClr val="bg1"/>
                </a:solidFill>
              </a:rPr>
              <a:t>management, </a:t>
            </a:r>
            <a:r>
              <a:rPr lang="en-US" sz="2800" dirty="0">
                <a:solidFill>
                  <a:schemeClr val="bg1"/>
                </a:solidFill>
              </a:rPr>
              <a:t>is a crucial practice aimed at maintaining and improving soil health, </a:t>
            </a:r>
            <a:r>
              <a:rPr lang="en-US" sz="2800" dirty="0" smtClean="0">
                <a:solidFill>
                  <a:schemeClr val="bg1"/>
                </a:solidFill>
              </a:rPr>
              <a:t>which </a:t>
            </a:r>
            <a:r>
              <a:rPr lang="en-US" sz="2800" dirty="0">
                <a:solidFill>
                  <a:schemeClr val="bg1"/>
                </a:solidFill>
              </a:rPr>
              <a:t>is essential for sustainable agriculture. </a:t>
            </a:r>
            <a:r>
              <a:rPr lang="en-US" sz="2800" dirty="0" smtClean="0">
                <a:solidFill>
                  <a:schemeClr val="bg1"/>
                </a:solidFill>
              </a:rPr>
              <a:t>Effective </a:t>
            </a:r>
            <a:r>
              <a:rPr lang="en-US" sz="2800" dirty="0">
                <a:solidFill>
                  <a:schemeClr val="bg1"/>
                </a:solidFill>
              </a:rPr>
              <a:t>soil management ensures long-term agricultural productivity, environmental health, and food </a:t>
            </a:r>
            <a:r>
              <a:rPr lang="en-US" sz="2800" dirty="0" smtClean="0">
                <a:solidFill>
                  <a:schemeClr val="bg1"/>
                </a:solidFill>
              </a:rPr>
              <a:t>security.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 proposed application admin would update the information in the portal and crop/seed distributor details with the help of soil and crop specialists. These soil and distributor details can be viewed by the user. </a:t>
            </a:r>
          </a:p>
        </p:txBody>
      </p:sp>
    </p:spTree>
    <p:extLst>
      <p:ext uri="{BB962C8B-B14F-4D97-AF65-F5344CB8AC3E}">
        <p14:creationId xmlns:p14="http://schemas.microsoft.com/office/powerpoint/2010/main" val="153130339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10559</TotalTime>
  <Words>729</Words>
  <Application>Microsoft Office PowerPoint</Application>
  <PresentationFormat>Custom</PresentationFormat>
  <Paragraphs>135</Paragraphs>
  <Slides>23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Quantum Computing</dc:title>
  <dc:creator>Rohit Rasam</dc:creator>
  <cp:lastModifiedBy>admin</cp:lastModifiedBy>
  <cp:revision>95</cp:revision>
  <dcterms:created xsi:type="dcterms:W3CDTF">2024-03-28T14:17:30Z</dcterms:created>
  <dcterms:modified xsi:type="dcterms:W3CDTF">2024-05-22T13:30:51Z</dcterms:modified>
</cp:coreProperties>
</file>

<file path=docProps/thumbnail.jpeg>
</file>